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indent="69850" lvl="0" marL="0" marR="0" rtl="0" algn="l">
              <a:spcBef>
                <a:spcPts val="0"/>
              </a:spcBef>
              <a:buSzPct val="100000"/>
              <a:buFont typeface="Arial"/>
              <a:buChar char="●"/>
              <a:defRPr b="0" i="0" sz="1100" u="none" cap="none" strike="noStrike"/>
            </a:lvl1pPr>
            <a:lvl2pPr indent="69850" lvl="1" marL="0" marR="0" rtl="0" algn="l">
              <a:spcBef>
                <a:spcPts val="0"/>
              </a:spcBef>
              <a:buSzPct val="100000"/>
              <a:buFont typeface="Arial"/>
              <a:buChar char="○"/>
              <a:defRPr b="0" i="0" sz="1100" u="none" cap="none" strike="noStrike"/>
            </a:lvl2pPr>
            <a:lvl3pPr indent="69850" lvl="2" marL="0" marR="0" rtl="0" algn="l">
              <a:spcBef>
                <a:spcPts val="0"/>
              </a:spcBef>
              <a:buSzPct val="100000"/>
              <a:buFont typeface="Arial"/>
              <a:buChar char="■"/>
              <a:defRPr b="0" i="0" sz="1100" u="none" cap="none" strike="noStrike"/>
            </a:lvl3pPr>
            <a:lvl4pPr indent="69850" lvl="3" marL="0" marR="0" rtl="0" algn="l">
              <a:spcBef>
                <a:spcPts val="0"/>
              </a:spcBef>
              <a:buSzPct val="100000"/>
              <a:buFont typeface="Arial"/>
              <a:buChar char="●"/>
              <a:defRPr b="0" i="0" sz="1100" u="none" cap="none" strike="noStrike"/>
            </a:lvl4pPr>
            <a:lvl5pPr indent="69850" lvl="4" marL="0" marR="0" rtl="0" algn="l">
              <a:spcBef>
                <a:spcPts val="0"/>
              </a:spcBef>
              <a:buSzPct val="100000"/>
              <a:buFont typeface="Arial"/>
              <a:buChar char="○"/>
              <a:defRPr b="0" i="0" sz="1100" u="none" cap="none" strike="noStrike"/>
            </a:lvl5pPr>
            <a:lvl6pPr indent="69850" lvl="5" marL="0" marR="0" rtl="0" algn="l">
              <a:spcBef>
                <a:spcPts val="0"/>
              </a:spcBef>
              <a:buSzPct val="100000"/>
              <a:buFont typeface="Arial"/>
              <a:buChar char="■"/>
              <a:defRPr b="0" i="0" sz="1100" u="none" cap="none" strike="noStrike"/>
            </a:lvl6pPr>
            <a:lvl7pPr indent="69850" lvl="6" marL="0" marR="0" rtl="0" algn="l">
              <a:spcBef>
                <a:spcPts val="0"/>
              </a:spcBef>
              <a:buSzPct val="100000"/>
              <a:buFont typeface="Arial"/>
              <a:buChar char="●"/>
              <a:defRPr b="0" i="0" sz="1100" u="none" cap="none" strike="noStrike"/>
            </a:lvl7pPr>
            <a:lvl8pPr indent="69850" lvl="7" marL="0" marR="0" rtl="0" algn="l">
              <a:spcBef>
                <a:spcPts val="0"/>
              </a:spcBef>
              <a:buSzPct val="100000"/>
              <a:buFont typeface="Arial"/>
              <a:buChar char="○"/>
              <a:defRPr b="0" i="0" sz="1100" u="none" cap="none" strike="noStrike"/>
            </a:lvl8pPr>
            <a:lvl9pPr indent="69850" lvl="8" marL="0" marR="0" rtl="0" algn="l">
              <a:spcBef>
                <a:spcPts val="0"/>
              </a:spcBef>
              <a:buSzPct val="100000"/>
              <a:buFont typeface="Arial"/>
              <a:buChar char="■"/>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Notice the 126k crashes, only 6 of which are unique!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a:spcBef>
                <a:spcPts val="0"/>
              </a:spcBef>
            </a:pPr>
            <a:r>
              <a:rPr lang="en"/>
              <a:t>Note the amount of time that has passed since a crash has happened, left this guy spinning overnight and it seems like it might have exhausted its search for crashes.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228600" lvl="0" marL="457200" rtl="0">
              <a:spcBef>
                <a:spcPts val="0"/>
              </a:spcBef>
              <a:buClr>
                <a:schemeClr val="dk1"/>
              </a:buClr>
            </a:pPr>
            <a:r>
              <a:rPr lang="en">
                <a:solidFill>
                  <a:schemeClr val="dk1"/>
                </a:solidFill>
              </a:rPr>
              <a:t>A future step would be to set-up AFL so that it can run on the actual bootloader hardware to test any bugs in the silicon in addition to those in the software</a:t>
            </a:r>
          </a:p>
          <a:p>
            <a:pPr indent="-228600" lvl="0" marL="457200" rtl="0">
              <a:spcBef>
                <a:spcPts val="0"/>
              </a:spcBef>
              <a:buClr>
                <a:schemeClr val="dk1"/>
              </a:buClr>
            </a:pPr>
            <a:r>
              <a:rPr lang="en">
                <a:solidFill>
                  <a:schemeClr val="dk1"/>
                </a:solidFill>
              </a:rPr>
              <a:t>One of the great value adds is the fact that we have this tool at our disposal for testing other libraries, e.g. bignum.cpp</a:t>
            </a:r>
          </a:p>
          <a:p>
            <a:pPr indent="0" lvl="0" marL="0" marR="0" rtl="0" algn="l">
              <a:spcBef>
                <a:spcPts val="0"/>
              </a:spcBef>
              <a:buSzPct val="250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 name="Shape 59"/>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SzPct val="25000"/>
              <a:buFont typeface="Arial"/>
              <a:buNone/>
            </a:pPr>
            <a:r>
              <a:rPr lang="en"/>
              <a:t>Fuzz testing is an example of dynamic code analysis that can be used to discover coding errors and security loopholes in software by inputting massive amounts of random data, called fuzz, to the test subject in order to make it crash.</a:t>
            </a:r>
          </a:p>
          <a:p>
            <a:pPr indent="0" lvl="0" rtl="0">
              <a:spcBef>
                <a:spcPts val="0"/>
              </a:spcBef>
              <a:buNone/>
            </a:pPr>
            <a:r>
              <a:rPr lang="en">
                <a:solidFill>
                  <a:schemeClr val="dk1"/>
                </a:solidFill>
              </a:rPr>
              <a:t>There are two main types of fuzzers, generational and mutational</a:t>
            </a:r>
          </a:p>
          <a:p>
            <a:pPr indent="0" lvl="0" rtl="0">
              <a:spcBef>
                <a:spcPts val="0"/>
              </a:spcBef>
              <a:buNone/>
            </a:pPr>
            <a:r>
              <a:rPr lang="en">
                <a:solidFill>
                  <a:schemeClr val="dk1"/>
                </a:solidFill>
              </a:rPr>
              <a:t>Both require an input file directory, or seeds, to generate more test cases </a:t>
            </a:r>
          </a:p>
          <a:p>
            <a:pPr indent="0" lvl="0" rtl="0">
              <a:spcBef>
                <a:spcPts val="0"/>
              </a:spcBef>
              <a:buNone/>
            </a:pPr>
            <a:r>
              <a:rPr lang="en">
                <a:solidFill>
                  <a:schemeClr val="dk1"/>
                </a:solidFill>
              </a:rPr>
              <a:t>Generational fuzzers follow use an input model to create new, similar testcases. Mutational fuzzers use input test cases which are then mutated to create more test cases. Mutations include bit flipping or appending to change the input data into something new.</a:t>
            </a:r>
          </a:p>
          <a:p>
            <a:pPr indent="0" lvl="0" rtl="0">
              <a:spcBef>
                <a:spcPts val="0"/>
              </a:spcBef>
              <a:buNone/>
            </a:pPr>
            <a:r>
              <a:rPr lang="en">
                <a:solidFill>
                  <a:schemeClr val="dk1"/>
                </a:solidFill>
              </a:rPr>
              <a:t>Since we are looking for test cases that are similar to an input packet frame, a mutational fuzzer is more appropriate.</a:t>
            </a:r>
          </a:p>
          <a:p>
            <a:pPr indent="0" lvl="0" rtl="0">
              <a:spcBef>
                <a:spcPts val="0"/>
              </a:spcBef>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t>These are some of the fuzzers I looked at when deciding what to test the bootloader with</a:t>
            </a:r>
          </a:p>
          <a:p>
            <a:pPr indent="-228600" lvl="0" marL="457200" rtl="0">
              <a:spcBef>
                <a:spcPts val="0"/>
              </a:spcBef>
            </a:pPr>
            <a:r>
              <a:rPr lang="en"/>
              <a:t>Peach fuzzer has a really clean UI and is very easy to get started with, but it only supports generational fuzzers so it isn’t right for our application</a:t>
            </a:r>
          </a:p>
          <a:p>
            <a:pPr indent="-228600" lvl="0" marL="457200" rtl="0">
              <a:spcBef>
                <a:spcPts val="0"/>
              </a:spcBef>
            </a:pPr>
            <a:r>
              <a:rPr lang="en"/>
              <a:t>Sully is a very powerful fuzzer that supports parallel fuzz tests on the same binary, but its also a generational fuzzer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 name="Shape 73"/>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228600" lvl="0" marL="457200" marR="0" rtl="0" algn="l">
              <a:spcBef>
                <a:spcPts val="0"/>
              </a:spcBef>
              <a:spcAft>
                <a:spcPts val="0"/>
              </a:spcAft>
              <a:buClr>
                <a:schemeClr val="dk1"/>
              </a:buClr>
              <a:buSzPct val="100000"/>
              <a:buFont typeface="Arial"/>
              <a:buChar char="-"/>
            </a:pPr>
            <a:r>
              <a:rPr lang="en">
                <a:solidFill>
                  <a:schemeClr val="dk1"/>
                </a:solidFill>
              </a:rPr>
              <a:t>This fuzzer is mutation-based, mutates input cases using genetic algorithms instead of randomly like traditional mutation-based fuzzers, and is open-source and offers a lot of community support in terms of debugging issues</a:t>
            </a:r>
          </a:p>
          <a:p>
            <a:pPr indent="-228600" lvl="0" marL="457200" marR="0" rtl="0" algn="l">
              <a:spcBef>
                <a:spcPts val="0"/>
              </a:spcBef>
              <a:spcAft>
                <a:spcPts val="0"/>
              </a:spcAft>
              <a:buClr>
                <a:schemeClr val="dk1"/>
              </a:buClr>
              <a:buSzPct val="100000"/>
              <a:buFont typeface="Arial"/>
              <a:buChar char="-"/>
            </a:pPr>
            <a:r>
              <a:rPr lang="en">
                <a:solidFill>
                  <a:schemeClr val="dk1"/>
                </a:solidFill>
              </a:rPr>
              <a:t>Pulls test case from directory off of a stack, and uses genetic algorithms to create mutated copies which then get added to the stack. </a:t>
            </a:r>
          </a:p>
          <a:p>
            <a:pPr indent="-228600" lvl="0" marL="457200" marR="0" rtl="0" algn="l">
              <a:spcBef>
                <a:spcPts val="0"/>
              </a:spcBef>
              <a:spcAft>
                <a:spcPts val="0"/>
              </a:spcAft>
              <a:buClr>
                <a:schemeClr val="dk1"/>
              </a:buClr>
              <a:buSzPct val="100000"/>
              <a:buFont typeface="Arial"/>
              <a:buChar char="-"/>
            </a:pPr>
            <a:r>
              <a:rPr lang="en">
                <a:solidFill>
                  <a:schemeClr val="dk1"/>
                </a:solidFill>
              </a:rPr>
              <a:t>Travels through multiple levels of mutation, </a:t>
            </a:r>
          </a:p>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158750" lvl="0" marL="457200" rtl="0">
              <a:spcBef>
                <a:spcPts val="0"/>
              </a:spcBef>
              <a:buClr>
                <a:schemeClr val="dk1"/>
              </a:buClr>
            </a:pPr>
            <a:r>
              <a:rPr lang="en">
                <a:solidFill>
                  <a:schemeClr val="dk1"/>
                </a:solidFill>
              </a:rPr>
              <a:t>Do it yourself, good for learning how to work with these systems</a:t>
            </a:r>
          </a:p>
          <a:p>
            <a:pPr indent="-158750" lvl="0" marL="457200" rtl="0">
              <a:spcBef>
                <a:spcPts val="0"/>
              </a:spcBef>
              <a:buClr>
                <a:schemeClr val="dk1"/>
              </a:buClr>
            </a:pPr>
            <a:r>
              <a:rPr lang="en">
                <a:solidFill>
                  <a:schemeClr val="dk1"/>
                </a:solidFill>
              </a:rPr>
              <a:t>Great community-support</a:t>
            </a:r>
          </a:p>
          <a:p>
            <a:pPr indent="-158750" lvl="0" marL="457200" rtl="0">
              <a:spcBef>
                <a:spcPts val="0"/>
              </a:spcBef>
              <a:buClr>
                <a:schemeClr val="dk1"/>
              </a:buClr>
            </a:pPr>
            <a:r>
              <a:rPr lang="en">
                <a:solidFill>
                  <a:schemeClr val="dk1"/>
                </a:solidFill>
              </a:rPr>
              <a:t>Michael Zalewski, original creator, responds to posts and has created great documentation for the tool</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8" name="Shape 88"/>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228600" lvl="0" marL="457200" marR="0" rtl="0" algn="l">
              <a:spcBef>
                <a:spcPts val="0"/>
              </a:spcBef>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spcBef>
                <a:spcPts val="0"/>
              </a:spcBef>
            </a:pPr>
            <a:r>
              <a:rPr lang="en"/>
              <a:t>It’s important to set both the afl compiler and the system compiler </a:t>
            </a:r>
          </a:p>
          <a:p>
            <a:pPr indent="-228600" lvl="0" marL="457200" rtl="0">
              <a:spcBef>
                <a:spcPts val="0"/>
              </a:spcBef>
            </a:pPr>
            <a:r>
              <a:rPr lang="en"/>
              <a:t>Follow the instructions for how to set up clang in LLVM mode </a:t>
            </a:r>
          </a:p>
          <a:p>
            <a:pPr indent="-228600" lvl="0" marL="457200" rtl="0">
              <a:spcBef>
                <a:spcPts val="0"/>
              </a:spcBef>
            </a:pPr>
            <a:r>
              <a:rPr lang="en" sz="1500">
                <a:solidFill>
                  <a:srgbClr val="F97705"/>
                </a:solidFill>
                <a:highlight>
                  <a:srgbClr val="001F2C"/>
                </a:highlight>
                <a:latin typeface="Verdana"/>
                <a:ea typeface="Verdana"/>
                <a:cs typeface="Verdana"/>
                <a:sym typeface="Verdana"/>
              </a:rPr>
              <a:t>Insert into your main loop a wrapper loop which continuously runs your function</a:t>
            </a:r>
          </a:p>
          <a:p>
            <a:pPr indent="-228600" lvl="0" marL="457200">
              <a:spcBef>
                <a:spcPts val="0"/>
              </a:spcBef>
            </a:pPr>
            <a:r>
              <a:rPr lang="en" sz="1500">
                <a:solidFill>
                  <a:srgbClr val="F97705"/>
                </a:solidFill>
                <a:highlight>
                  <a:srgbClr val="001F2C"/>
                </a:highlight>
                <a:latin typeface="Verdana"/>
                <a:ea typeface="Verdana"/>
                <a:cs typeface="Verdana"/>
                <a:sym typeface="Verdana"/>
              </a:rPr>
              <a:t>__AFL_LOOP(), which allows AFL to basically perform the fuzzing of the binary </a:t>
            </a:r>
            <a:r>
              <a:rPr i="1" lang="en" sz="1500">
                <a:solidFill>
                  <a:srgbClr val="F97705"/>
                </a:solidFill>
                <a:highlight>
                  <a:srgbClr val="001F2C"/>
                </a:highlight>
                <a:latin typeface="Verdana"/>
                <a:ea typeface="Verdana"/>
                <a:cs typeface="Verdana"/>
                <a:sym typeface="Verdana"/>
              </a:rPr>
              <a:t>in process </a:t>
            </a:r>
            <a:r>
              <a:rPr lang="en" sz="1500">
                <a:solidFill>
                  <a:srgbClr val="F97705"/>
                </a:solidFill>
                <a:highlight>
                  <a:srgbClr val="001F2C"/>
                </a:highlight>
                <a:latin typeface="Verdana"/>
                <a:ea typeface="Verdana"/>
                <a:cs typeface="Verdana"/>
                <a:sym typeface="Verdana"/>
              </a:rPr>
              <a:t>through some memory wizardry, as opposed to starting up a new process for every new testcase we want to test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 name="Shape 101"/>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SzPct val="25000"/>
              <a:buFont typeface="Arial"/>
              <a:buNone/>
            </a:pPr>
            <a:r>
              <a:rPr lang="en"/>
              <a:t>Do a brief walkthrough of what instrumenting the process was like</a:t>
            </a:r>
          </a:p>
          <a:p>
            <a:pPr indent="-228600" lvl="0" marL="457200" marR="0" rtl="0" algn="l">
              <a:spcBef>
                <a:spcPts val="0"/>
              </a:spcBef>
            </a:pPr>
            <a:r>
              <a:rPr lang="en"/>
              <a:t>Explain what each of the variables means</a:t>
            </a:r>
          </a:p>
          <a:p>
            <a:pPr indent="-228600" lvl="0" marL="457200" marR="0" rtl="0" algn="l">
              <a:spcBef>
                <a:spcPts val="0"/>
              </a:spcBef>
            </a:pPr>
            <a:r>
              <a:rPr lang="en"/>
              <a:t>Why the path geometry section is important?</a:t>
            </a:r>
          </a:p>
          <a:p>
            <a:pPr indent="0" lvl="0" marL="0" marR="0" rtl="0" algn="l">
              <a:spcBef>
                <a:spcPts val="0"/>
              </a:spcBef>
              <a:buSzPct val="250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11" name="Shape 11"/>
          <p:cNvSpPr txBox="1"/>
          <p:nvPr>
            <p:ph idx="1" type="subTitle"/>
          </p:nvPr>
        </p:nvSpPr>
        <p:spPr>
          <a:xfrm>
            <a:off x="311700" y="2834125"/>
            <a:ext cx="8520599" cy="7926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Font typeface="Arial"/>
              <a:buNone/>
              <a:defRPr b="0" i="0" sz="2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12000">
                <a:solidFill>
                  <a:schemeClr val="dk1"/>
                </a:solidFill>
              </a:defRPr>
            </a:lvl2pPr>
            <a:lvl3pPr indent="0" lvl="2" algn="ctr">
              <a:spcBef>
                <a:spcPts val="0"/>
              </a:spcBef>
              <a:buClr>
                <a:schemeClr val="dk1"/>
              </a:buClr>
              <a:buFont typeface="Arial"/>
              <a:buNone/>
              <a:defRPr sz="12000">
                <a:solidFill>
                  <a:schemeClr val="dk1"/>
                </a:solidFill>
              </a:defRPr>
            </a:lvl3pPr>
            <a:lvl4pPr indent="0" lvl="3" algn="ctr">
              <a:spcBef>
                <a:spcPts val="0"/>
              </a:spcBef>
              <a:buClr>
                <a:schemeClr val="dk1"/>
              </a:buClr>
              <a:buFont typeface="Arial"/>
              <a:buNone/>
              <a:defRPr sz="12000">
                <a:solidFill>
                  <a:schemeClr val="dk1"/>
                </a:solidFill>
              </a:defRPr>
            </a:lvl4pPr>
            <a:lvl5pPr indent="0" lvl="4" algn="ctr">
              <a:spcBef>
                <a:spcPts val="0"/>
              </a:spcBef>
              <a:buClr>
                <a:schemeClr val="dk1"/>
              </a:buClr>
              <a:buFont typeface="Arial"/>
              <a:buNone/>
              <a:defRPr sz="12000">
                <a:solidFill>
                  <a:schemeClr val="dk1"/>
                </a:solidFill>
              </a:defRPr>
            </a:lvl5pPr>
            <a:lvl6pPr indent="0" lvl="5" algn="ctr">
              <a:spcBef>
                <a:spcPts val="0"/>
              </a:spcBef>
              <a:buClr>
                <a:schemeClr val="dk1"/>
              </a:buClr>
              <a:buFont typeface="Arial"/>
              <a:buNone/>
              <a:defRPr sz="12000">
                <a:solidFill>
                  <a:schemeClr val="dk1"/>
                </a:solidFill>
              </a:defRPr>
            </a:lvl6pPr>
            <a:lvl7pPr indent="0" lvl="6" algn="ctr">
              <a:spcBef>
                <a:spcPts val="0"/>
              </a:spcBef>
              <a:buClr>
                <a:schemeClr val="dk1"/>
              </a:buClr>
              <a:buFont typeface="Arial"/>
              <a:buNone/>
              <a:defRPr sz="12000">
                <a:solidFill>
                  <a:schemeClr val="dk1"/>
                </a:solidFill>
              </a:defRPr>
            </a:lvl7pPr>
            <a:lvl8pPr indent="0" lvl="7" algn="ctr">
              <a:spcBef>
                <a:spcPts val="0"/>
              </a:spcBef>
              <a:buClr>
                <a:schemeClr val="dk1"/>
              </a:buClr>
              <a:buFont typeface="Arial"/>
              <a:buNone/>
              <a:defRPr sz="12000">
                <a:solidFill>
                  <a:schemeClr val="dk1"/>
                </a:solidFill>
              </a:defRPr>
            </a:lvl8pPr>
            <a:lvl9pPr indent="0" lvl="8" algn="ctr">
              <a:spcBef>
                <a:spcPts val="0"/>
              </a:spcBef>
              <a:buClr>
                <a:schemeClr val="dk1"/>
              </a:buClr>
              <a:buFont typeface="Arial"/>
              <a:buNone/>
              <a:defRPr sz="12000">
                <a:solidFill>
                  <a:schemeClr val="dk1"/>
                </a:solidFill>
              </a:defRPr>
            </a:lvl9pPr>
          </a:lstStyle>
          <a:p/>
        </p:txBody>
      </p:sp>
      <p:sp>
        <p:nvSpPr>
          <p:cNvPr id="46" name="Shape 46"/>
          <p:cNvSpPr txBox="1"/>
          <p:nvPr>
            <p:ph idx="1" type="body"/>
          </p:nvPr>
        </p:nvSpPr>
        <p:spPr>
          <a:xfrm>
            <a:off x="311700" y="3152225"/>
            <a:ext cx="8520599" cy="1300800"/>
          </a:xfrm>
          <a:prstGeom prst="rect">
            <a:avLst/>
          </a:prstGeom>
          <a:noFill/>
          <a:ln>
            <a:noFill/>
          </a:ln>
        </p:spPr>
        <p:txBody>
          <a:bodyPr anchorCtr="0" anchor="t" bIns="91425" lIns="91425" rIns="91425" wrap="square" tIns="91425"/>
          <a:lstStyle>
            <a:lvl1pPr indent="114300" lvl="0" marL="0" marR="0" rtl="0" algn="ctr">
              <a:lnSpc>
                <a:spcPct val="115000"/>
              </a:lnSpc>
              <a:spcBef>
                <a:spcPts val="0"/>
              </a:spcBef>
              <a:spcAft>
                <a:spcPts val="1600"/>
              </a:spcAft>
              <a:buClr>
                <a:schemeClr val="dk2"/>
              </a:buClr>
              <a:buSzPct val="100000"/>
              <a:buFont typeface="Arial"/>
              <a:buChar char="●"/>
              <a:defRPr b="0" i="0" sz="1800" u="none" cap="none" strike="noStrike">
                <a:solidFill>
                  <a:schemeClr val="dk2"/>
                </a:solidFill>
                <a:latin typeface="Arial"/>
                <a:ea typeface="Arial"/>
                <a:cs typeface="Arial"/>
                <a:sym typeface="Arial"/>
              </a:defRPr>
            </a:lvl1pPr>
            <a:lvl2pPr indent="88900" lvl="1" marL="0" marR="0" rtl="0" algn="ctr">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2pPr>
            <a:lvl3pPr indent="88900" lvl="2" marL="0" marR="0" rtl="0" algn="ctr">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3pPr>
            <a:lvl4pPr indent="88900" lvl="3" marL="0" marR="0" rtl="0" algn="ctr">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88900" lvl="4" marL="0" marR="0" rtl="0" algn="ctr">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0" marR="0" rtl="0" algn="ctr">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0" marR="0" rtl="0" algn="ctr">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0" marR="0" rtl="0" algn="ctr">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0" marR="0" rtl="0" algn="ctr">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599" cy="5726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15" name="Shape 15"/>
          <p:cNvSpPr txBox="1"/>
          <p:nvPr>
            <p:ph idx="1" type="body"/>
          </p:nvPr>
        </p:nvSpPr>
        <p:spPr>
          <a:xfrm>
            <a:off x="311700" y="1152475"/>
            <a:ext cx="8520599" cy="3416400"/>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dk2"/>
              </a:buClr>
              <a:buSzPct val="100000"/>
              <a:buFont typeface="Arial"/>
              <a:buChar char="●"/>
              <a:defRPr b="0" i="0" sz="1800" u="none" cap="none" strike="noStrike">
                <a:solidFill>
                  <a:schemeClr val="dk2"/>
                </a:solidFill>
                <a:latin typeface="Arial"/>
                <a:ea typeface="Arial"/>
                <a:cs typeface="Arial"/>
                <a:sym typeface="Arial"/>
              </a:defRPr>
            </a:lvl1pPr>
            <a:lvl2pPr indent="88900" lvl="1"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2pPr>
            <a:lvl3pPr indent="88900" lvl="2"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3pPr>
            <a:lvl4pPr indent="88900" lvl="3"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88900" lvl="4"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
        <p:nvSpPr>
          <p:cNvPr id="16" name="Shape 16"/>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599" cy="8418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dk1"/>
              </a:buClr>
              <a:buFont typeface="Arial"/>
              <a:buNone/>
              <a:defRPr b="0" i="0" sz="36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3600">
                <a:solidFill>
                  <a:schemeClr val="dk1"/>
                </a:solidFill>
              </a:defRPr>
            </a:lvl2pPr>
            <a:lvl3pPr indent="0" lvl="2" algn="ctr">
              <a:spcBef>
                <a:spcPts val="0"/>
              </a:spcBef>
              <a:buClr>
                <a:schemeClr val="dk1"/>
              </a:buClr>
              <a:buFont typeface="Arial"/>
              <a:buNone/>
              <a:defRPr sz="3600">
                <a:solidFill>
                  <a:schemeClr val="dk1"/>
                </a:solidFill>
              </a:defRPr>
            </a:lvl3pPr>
            <a:lvl4pPr indent="0" lvl="3" algn="ctr">
              <a:spcBef>
                <a:spcPts val="0"/>
              </a:spcBef>
              <a:buClr>
                <a:schemeClr val="dk1"/>
              </a:buClr>
              <a:buFont typeface="Arial"/>
              <a:buNone/>
              <a:defRPr sz="3600">
                <a:solidFill>
                  <a:schemeClr val="dk1"/>
                </a:solidFill>
              </a:defRPr>
            </a:lvl4pPr>
            <a:lvl5pPr indent="0" lvl="4" algn="ctr">
              <a:spcBef>
                <a:spcPts val="0"/>
              </a:spcBef>
              <a:buClr>
                <a:schemeClr val="dk1"/>
              </a:buClr>
              <a:buFont typeface="Arial"/>
              <a:buNone/>
              <a:defRPr sz="3600">
                <a:solidFill>
                  <a:schemeClr val="dk1"/>
                </a:solidFill>
              </a:defRPr>
            </a:lvl5pPr>
            <a:lvl6pPr indent="0" lvl="5" algn="ctr">
              <a:spcBef>
                <a:spcPts val="0"/>
              </a:spcBef>
              <a:buClr>
                <a:schemeClr val="dk1"/>
              </a:buClr>
              <a:buFont typeface="Arial"/>
              <a:buNone/>
              <a:defRPr sz="3600">
                <a:solidFill>
                  <a:schemeClr val="dk1"/>
                </a:solidFill>
              </a:defRPr>
            </a:lvl6pPr>
            <a:lvl7pPr indent="0" lvl="6" algn="ctr">
              <a:spcBef>
                <a:spcPts val="0"/>
              </a:spcBef>
              <a:buClr>
                <a:schemeClr val="dk1"/>
              </a:buClr>
              <a:buFont typeface="Arial"/>
              <a:buNone/>
              <a:defRPr sz="3600">
                <a:solidFill>
                  <a:schemeClr val="dk1"/>
                </a:solidFill>
              </a:defRPr>
            </a:lvl7pPr>
            <a:lvl8pPr indent="0" lvl="7" algn="ctr">
              <a:spcBef>
                <a:spcPts val="0"/>
              </a:spcBef>
              <a:buClr>
                <a:schemeClr val="dk1"/>
              </a:buClr>
              <a:buFont typeface="Arial"/>
              <a:buNone/>
              <a:defRPr sz="3600">
                <a:solidFill>
                  <a:schemeClr val="dk1"/>
                </a:solidFill>
              </a:defRPr>
            </a:lvl8pPr>
            <a:lvl9pPr indent="0" lvl="8" algn="ctr">
              <a:spcBef>
                <a:spcPts val="0"/>
              </a:spcBef>
              <a:buClr>
                <a:schemeClr val="dk1"/>
              </a:buClr>
              <a:buFont typeface="Arial"/>
              <a:buNone/>
              <a:defRPr sz="3600">
                <a:solidFill>
                  <a:schemeClr val="dk1"/>
                </a:solidFill>
              </a:defRPr>
            </a:lvl9pPr>
          </a:lstStyle>
          <a:p/>
        </p:txBody>
      </p:sp>
      <p:sp>
        <p:nvSpPr>
          <p:cNvPr id="19" name="Shape 19"/>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2" name="Shape 22"/>
          <p:cNvSpPr txBox="1"/>
          <p:nvPr>
            <p:ph idx="1" type="body"/>
          </p:nvPr>
        </p:nvSpPr>
        <p:spPr>
          <a:xfrm>
            <a:off x="311700" y="1152475"/>
            <a:ext cx="3999899" cy="3416400"/>
          </a:xfrm>
          <a:prstGeom prst="rect">
            <a:avLst/>
          </a:prstGeom>
          <a:noFill/>
          <a:ln>
            <a:noFill/>
          </a:ln>
        </p:spPr>
        <p:txBody>
          <a:bodyPr anchorCtr="0" anchor="t" bIns="91425" lIns="91425" rIns="91425" wrap="square" tIns="91425"/>
          <a:lstStyle>
            <a:lvl1pPr indent="88900" lvl="0"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1pPr>
            <a:lvl2pPr indent="76200" lvl="1"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2pPr>
            <a:lvl3pPr indent="76200" lvl="2"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3pPr>
            <a:lvl4pPr indent="76200" lvl="3"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4pPr>
            <a:lvl5pPr indent="76200" lvl="4"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5pPr>
            <a:lvl6pPr indent="76200" lvl="5"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6pPr>
            <a:lvl7pPr indent="76200" lvl="6"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7pPr>
            <a:lvl8pPr indent="76200" lvl="7"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8pPr>
            <a:lvl9pPr indent="76200" lvl="8"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4832400" y="1152475"/>
            <a:ext cx="3999899" cy="3416400"/>
          </a:xfrm>
          <a:prstGeom prst="rect">
            <a:avLst/>
          </a:prstGeom>
          <a:noFill/>
          <a:ln>
            <a:noFill/>
          </a:ln>
        </p:spPr>
        <p:txBody>
          <a:bodyPr anchorCtr="0" anchor="t" bIns="91425" lIns="91425" rIns="91425" wrap="square" tIns="91425"/>
          <a:lstStyle>
            <a:lvl1pPr indent="88900" lvl="0"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1pPr>
            <a:lvl2pPr indent="76200" lvl="1"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2pPr>
            <a:lvl3pPr indent="76200" lvl="2"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3pPr>
            <a:lvl4pPr indent="76200" lvl="3"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4pPr>
            <a:lvl5pPr indent="76200" lvl="4"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5pPr>
            <a:lvl6pPr indent="76200" lvl="5"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6pPr>
            <a:lvl7pPr indent="76200" lvl="6"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7pPr>
            <a:lvl8pPr indent="76200" lvl="7"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8pPr>
            <a:lvl9pPr indent="76200" lvl="8"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7" name="Shape 27"/>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400">
                <a:solidFill>
                  <a:schemeClr val="dk1"/>
                </a:solidFill>
              </a:defRPr>
            </a:lvl2pPr>
            <a:lvl3pPr indent="0" lvl="2">
              <a:spcBef>
                <a:spcPts val="0"/>
              </a:spcBef>
              <a:buClr>
                <a:schemeClr val="dk1"/>
              </a:buClr>
              <a:buFont typeface="Arial"/>
              <a:buNone/>
              <a:defRPr sz="2400">
                <a:solidFill>
                  <a:schemeClr val="dk1"/>
                </a:solidFill>
              </a:defRPr>
            </a:lvl3pPr>
            <a:lvl4pPr indent="0" lvl="3">
              <a:spcBef>
                <a:spcPts val="0"/>
              </a:spcBef>
              <a:buClr>
                <a:schemeClr val="dk1"/>
              </a:buClr>
              <a:buFont typeface="Arial"/>
              <a:buNone/>
              <a:defRPr sz="2400">
                <a:solidFill>
                  <a:schemeClr val="dk1"/>
                </a:solidFill>
              </a:defRPr>
            </a:lvl4pPr>
            <a:lvl5pPr indent="0" lvl="4">
              <a:spcBef>
                <a:spcPts val="0"/>
              </a:spcBef>
              <a:buClr>
                <a:schemeClr val="dk1"/>
              </a:buClr>
              <a:buFont typeface="Arial"/>
              <a:buNone/>
              <a:defRPr sz="2400">
                <a:solidFill>
                  <a:schemeClr val="dk1"/>
                </a:solidFill>
              </a:defRPr>
            </a:lvl5pPr>
            <a:lvl6pPr indent="0" lvl="5">
              <a:spcBef>
                <a:spcPts val="0"/>
              </a:spcBef>
              <a:buClr>
                <a:schemeClr val="dk1"/>
              </a:buClr>
              <a:buFont typeface="Arial"/>
              <a:buNone/>
              <a:defRPr sz="2400">
                <a:solidFill>
                  <a:schemeClr val="dk1"/>
                </a:solidFill>
              </a:defRPr>
            </a:lvl6pPr>
            <a:lvl7pPr indent="0" lvl="6">
              <a:spcBef>
                <a:spcPts val="0"/>
              </a:spcBef>
              <a:buClr>
                <a:schemeClr val="dk1"/>
              </a:buClr>
              <a:buFont typeface="Arial"/>
              <a:buNone/>
              <a:defRPr sz="2400">
                <a:solidFill>
                  <a:schemeClr val="dk1"/>
                </a:solidFill>
              </a:defRPr>
            </a:lvl7pPr>
            <a:lvl8pPr indent="0" lvl="7">
              <a:spcBef>
                <a:spcPts val="0"/>
              </a:spcBef>
              <a:buClr>
                <a:schemeClr val="dk1"/>
              </a:buClr>
              <a:buFont typeface="Arial"/>
              <a:buNone/>
              <a:defRPr sz="2400">
                <a:solidFill>
                  <a:schemeClr val="dk1"/>
                </a:solidFill>
              </a:defRPr>
            </a:lvl8pPr>
            <a:lvl9pPr indent="0" lvl="8">
              <a:spcBef>
                <a:spcPts val="0"/>
              </a:spcBef>
              <a:buClr>
                <a:schemeClr val="dk1"/>
              </a:buClr>
              <a:buFont typeface="Arial"/>
              <a:buNone/>
              <a:defRPr sz="2400">
                <a:solidFill>
                  <a:schemeClr val="dk1"/>
                </a:solidFill>
              </a:defRPr>
            </a:lvl9pPr>
          </a:lstStyle>
          <a:p/>
        </p:txBody>
      </p:sp>
      <p:sp>
        <p:nvSpPr>
          <p:cNvPr id="30" name="Shape 30"/>
          <p:cNvSpPr txBox="1"/>
          <p:nvPr>
            <p:ph idx="1" type="body"/>
          </p:nvPr>
        </p:nvSpPr>
        <p:spPr>
          <a:xfrm>
            <a:off x="311700" y="1389600"/>
            <a:ext cx="2807999" cy="3179400"/>
          </a:xfrm>
          <a:prstGeom prst="rect">
            <a:avLst/>
          </a:prstGeom>
          <a:noFill/>
          <a:ln>
            <a:noFill/>
          </a:ln>
        </p:spPr>
        <p:txBody>
          <a:bodyPr anchorCtr="0" anchor="t" bIns="91425" lIns="91425" rIns="91425" wrap="square" tIns="91425"/>
          <a:lstStyle>
            <a:lvl1pPr indent="76200" lvl="0"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1pPr>
            <a:lvl2pPr indent="76200" lvl="1"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2pPr>
            <a:lvl3pPr indent="76200" lvl="2"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3pPr>
            <a:lvl4pPr indent="76200" lvl="3"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4pPr>
            <a:lvl5pPr indent="76200" lvl="4"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5pPr>
            <a:lvl6pPr indent="76200" lvl="5"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6pPr>
            <a:lvl7pPr indent="76200" lvl="6"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7pPr>
            <a:lvl8pPr indent="76200" lvl="7"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8pPr>
            <a:lvl9pPr indent="76200" lvl="8" marL="0" marR="0" rtl="0" algn="l">
              <a:lnSpc>
                <a:spcPct val="115000"/>
              </a:lnSpc>
              <a:spcBef>
                <a:spcPts val="0"/>
              </a:spcBef>
              <a:spcAft>
                <a:spcPts val="1600"/>
              </a:spcAft>
              <a:buClr>
                <a:schemeClr val="dk2"/>
              </a:buClr>
              <a:buSzPct val="100000"/>
              <a:buFont typeface="Arial"/>
              <a:buChar char="■"/>
              <a:defRPr b="0" i="0" sz="12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4800">
                <a:solidFill>
                  <a:schemeClr val="dk1"/>
                </a:solidFill>
              </a:defRPr>
            </a:lvl2pPr>
            <a:lvl3pPr indent="0" lvl="2">
              <a:spcBef>
                <a:spcPts val="0"/>
              </a:spcBef>
              <a:buClr>
                <a:schemeClr val="dk1"/>
              </a:buClr>
              <a:buFont typeface="Arial"/>
              <a:buNone/>
              <a:defRPr sz="4800">
                <a:solidFill>
                  <a:schemeClr val="dk1"/>
                </a:solidFill>
              </a:defRPr>
            </a:lvl3pPr>
            <a:lvl4pPr indent="0" lvl="3">
              <a:spcBef>
                <a:spcPts val="0"/>
              </a:spcBef>
              <a:buClr>
                <a:schemeClr val="dk1"/>
              </a:buClr>
              <a:buFont typeface="Arial"/>
              <a:buNone/>
              <a:defRPr sz="4800">
                <a:solidFill>
                  <a:schemeClr val="dk1"/>
                </a:solidFill>
              </a:defRPr>
            </a:lvl4pPr>
            <a:lvl5pPr indent="0" lvl="4">
              <a:spcBef>
                <a:spcPts val="0"/>
              </a:spcBef>
              <a:buClr>
                <a:schemeClr val="dk1"/>
              </a:buClr>
              <a:buFont typeface="Arial"/>
              <a:buNone/>
              <a:defRPr sz="4800">
                <a:solidFill>
                  <a:schemeClr val="dk1"/>
                </a:solidFill>
              </a:defRPr>
            </a:lvl5pPr>
            <a:lvl6pPr indent="0" lvl="5">
              <a:spcBef>
                <a:spcPts val="0"/>
              </a:spcBef>
              <a:buClr>
                <a:schemeClr val="dk1"/>
              </a:buClr>
              <a:buFont typeface="Arial"/>
              <a:buNone/>
              <a:defRPr sz="4800">
                <a:solidFill>
                  <a:schemeClr val="dk1"/>
                </a:solidFill>
              </a:defRPr>
            </a:lvl6pPr>
            <a:lvl7pPr indent="0" lvl="6">
              <a:spcBef>
                <a:spcPts val="0"/>
              </a:spcBef>
              <a:buClr>
                <a:schemeClr val="dk1"/>
              </a:buClr>
              <a:buFont typeface="Arial"/>
              <a:buNone/>
              <a:defRPr sz="4800">
                <a:solidFill>
                  <a:schemeClr val="dk1"/>
                </a:solidFill>
              </a:defRPr>
            </a:lvl7pPr>
            <a:lvl8pPr indent="0" lvl="7">
              <a:spcBef>
                <a:spcPts val="0"/>
              </a:spcBef>
              <a:buClr>
                <a:schemeClr val="dk1"/>
              </a:buClr>
              <a:buFont typeface="Arial"/>
              <a:buNone/>
              <a:defRPr sz="4800">
                <a:solidFill>
                  <a:schemeClr val="dk1"/>
                </a:solidFill>
              </a:defRPr>
            </a:lvl8pPr>
            <a:lvl9pPr indent="0" lvl="8">
              <a:spcBef>
                <a:spcPts val="0"/>
              </a:spcBef>
              <a:buClr>
                <a:schemeClr val="dk1"/>
              </a:buClr>
              <a:buFont typeface="Arial"/>
              <a:buNone/>
              <a:defRPr sz="4800">
                <a:solidFill>
                  <a:schemeClr val="dk1"/>
                </a:solidFill>
              </a:defRPr>
            </a:lvl9pPr>
          </a:lstStyle>
          <a:p/>
        </p:txBody>
      </p:sp>
      <p:sp>
        <p:nvSpPr>
          <p:cNvPr id="34" name="Shape 34"/>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199" cy="14823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4200">
                <a:solidFill>
                  <a:schemeClr val="dk1"/>
                </a:solidFill>
              </a:defRPr>
            </a:lvl2pPr>
            <a:lvl3pPr indent="0" lvl="2" algn="ctr">
              <a:spcBef>
                <a:spcPts val="0"/>
              </a:spcBef>
              <a:buClr>
                <a:schemeClr val="dk1"/>
              </a:buClr>
              <a:buFont typeface="Arial"/>
              <a:buNone/>
              <a:defRPr sz="4200">
                <a:solidFill>
                  <a:schemeClr val="dk1"/>
                </a:solidFill>
              </a:defRPr>
            </a:lvl3pPr>
            <a:lvl4pPr indent="0" lvl="3" algn="ctr">
              <a:spcBef>
                <a:spcPts val="0"/>
              </a:spcBef>
              <a:buClr>
                <a:schemeClr val="dk1"/>
              </a:buClr>
              <a:buFont typeface="Arial"/>
              <a:buNone/>
              <a:defRPr sz="4200">
                <a:solidFill>
                  <a:schemeClr val="dk1"/>
                </a:solidFill>
              </a:defRPr>
            </a:lvl4pPr>
            <a:lvl5pPr indent="0" lvl="4" algn="ctr">
              <a:spcBef>
                <a:spcPts val="0"/>
              </a:spcBef>
              <a:buClr>
                <a:schemeClr val="dk1"/>
              </a:buClr>
              <a:buFont typeface="Arial"/>
              <a:buNone/>
              <a:defRPr sz="4200">
                <a:solidFill>
                  <a:schemeClr val="dk1"/>
                </a:solidFill>
              </a:defRPr>
            </a:lvl5pPr>
            <a:lvl6pPr indent="0" lvl="5" algn="ctr">
              <a:spcBef>
                <a:spcPts val="0"/>
              </a:spcBef>
              <a:buClr>
                <a:schemeClr val="dk1"/>
              </a:buClr>
              <a:buFont typeface="Arial"/>
              <a:buNone/>
              <a:defRPr sz="4200">
                <a:solidFill>
                  <a:schemeClr val="dk1"/>
                </a:solidFill>
              </a:defRPr>
            </a:lvl6pPr>
            <a:lvl7pPr indent="0" lvl="6" algn="ctr">
              <a:spcBef>
                <a:spcPts val="0"/>
              </a:spcBef>
              <a:buClr>
                <a:schemeClr val="dk1"/>
              </a:buClr>
              <a:buFont typeface="Arial"/>
              <a:buNone/>
              <a:defRPr sz="4200">
                <a:solidFill>
                  <a:schemeClr val="dk1"/>
                </a:solidFill>
              </a:defRPr>
            </a:lvl7pPr>
            <a:lvl8pPr indent="0" lvl="7" algn="ctr">
              <a:spcBef>
                <a:spcPts val="0"/>
              </a:spcBef>
              <a:buClr>
                <a:schemeClr val="dk1"/>
              </a:buClr>
              <a:buFont typeface="Arial"/>
              <a:buNone/>
              <a:defRPr sz="4200">
                <a:solidFill>
                  <a:schemeClr val="dk1"/>
                </a:solidFill>
              </a:defRPr>
            </a:lvl8pPr>
            <a:lvl9pPr indent="0" lvl="8" algn="ctr">
              <a:spcBef>
                <a:spcPts val="0"/>
              </a:spcBef>
              <a:buClr>
                <a:schemeClr val="dk1"/>
              </a:buClr>
              <a:buFont typeface="Arial"/>
              <a:buNone/>
              <a:defRPr sz="4200">
                <a:solidFill>
                  <a:schemeClr val="dk1"/>
                </a:solidFill>
              </a:defRPr>
            </a:lvl9pPr>
          </a:lstStyle>
          <a:p/>
        </p:txBody>
      </p:sp>
      <p:sp>
        <p:nvSpPr>
          <p:cNvPr id="38" name="Shape 38"/>
          <p:cNvSpPr txBox="1"/>
          <p:nvPr>
            <p:ph idx="1" type="subTitle"/>
          </p:nvPr>
        </p:nvSpPr>
        <p:spPr>
          <a:xfrm>
            <a:off x="265500" y="2803075"/>
            <a:ext cx="4045199" cy="12351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Font typeface="Arial"/>
              <a:buNone/>
              <a:defRPr b="0" i="0" sz="2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4939500" y="724075"/>
            <a:ext cx="3837000" cy="3695099"/>
          </a:xfrm>
          <a:prstGeom prst="rect">
            <a:avLst/>
          </a:prstGeom>
          <a:noFill/>
          <a:ln>
            <a:noFill/>
          </a:ln>
        </p:spPr>
        <p:txBody>
          <a:bodyPr anchorCtr="0" anchor="ctr" bIns="91425" lIns="91425" rIns="91425" wrap="square" tIns="91425"/>
          <a:lstStyle>
            <a:lvl1pPr indent="114300" lvl="0" marL="0" marR="0" rtl="0" algn="l">
              <a:lnSpc>
                <a:spcPct val="115000"/>
              </a:lnSpc>
              <a:spcBef>
                <a:spcPts val="0"/>
              </a:spcBef>
              <a:spcAft>
                <a:spcPts val="1600"/>
              </a:spcAft>
              <a:buClr>
                <a:schemeClr val="dk2"/>
              </a:buClr>
              <a:buSzPct val="100000"/>
              <a:buFont typeface="Arial"/>
              <a:buChar char="●"/>
              <a:defRPr b="0" i="0" sz="1800" u="none" cap="none" strike="noStrike">
                <a:solidFill>
                  <a:schemeClr val="dk2"/>
                </a:solidFill>
                <a:latin typeface="Arial"/>
                <a:ea typeface="Arial"/>
                <a:cs typeface="Arial"/>
                <a:sym typeface="Arial"/>
              </a:defRPr>
            </a:lvl1pPr>
            <a:lvl2pPr indent="88900" lvl="1"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2pPr>
            <a:lvl3pPr indent="88900" lvl="2"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3pPr>
            <a:lvl4pPr indent="88900" lvl="3"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88900" lvl="4"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2"/>
              </a:buClr>
              <a:buFont typeface="Arial"/>
              <a:buNone/>
              <a:defRPr b="0" i="0" sz="1800" u="none" cap="none" strike="noStrike">
                <a:solidFill>
                  <a:schemeClr val="dk2"/>
                </a:solidFill>
                <a:latin typeface="Arial"/>
                <a:ea typeface="Arial"/>
                <a:cs typeface="Arial"/>
                <a:sym typeface="Arial"/>
              </a:defRPr>
            </a:lvl1pPr>
            <a:lvl2pPr indent="88900" lvl="1"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2pPr>
            <a:lvl3pPr indent="88900" lvl="2"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3pPr>
            <a:lvl4pPr indent="88900" lvl="3"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88900" lvl="4"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
        <p:nvSpPr>
          <p:cNvPr id="43" name="Shape 43"/>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dk2"/>
              </a:buClr>
              <a:buSzPct val="100000"/>
              <a:buFont typeface="Arial"/>
              <a:buChar char="●"/>
              <a:defRPr b="0" i="0" sz="1800" u="none" cap="none" strike="noStrike">
                <a:solidFill>
                  <a:schemeClr val="dk2"/>
                </a:solidFill>
                <a:latin typeface="Arial"/>
                <a:ea typeface="Arial"/>
                <a:cs typeface="Arial"/>
                <a:sym typeface="Arial"/>
              </a:defRPr>
            </a:lvl1pPr>
            <a:lvl2pPr indent="88900" lvl="1"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2pPr>
            <a:lvl3pPr indent="88900" lvl="2"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3pPr>
            <a:lvl4pPr indent="88900" lvl="3"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88900" lvl="4"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0" marR="0" rtl="0" algn="l">
              <a:lnSpc>
                <a:spcPct val="115000"/>
              </a:lnSpc>
              <a:spcBef>
                <a:spcPts val="0"/>
              </a:spcBef>
              <a:spcAft>
                <a:spcPts val="160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dk2"/>
              </a:buClr>
              <a:buSzPct val="25000"/>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hyperlink" Target="http://lcamtuf.coredump.cx/af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0" y="55575"/>
            <a:ext cx="9144000" cy="986700"/>
          </a:xfrm>
          <a:prstGeom prst="rect">
            <a:avLst/>
          </a:prstGeom>
          <a:noFill/>
          <a:ln>
            <a:noFill/>
          </a:ln>
        </p:spPr>
        <p:txBody>
          <a:bodyPr anchorCtr="0" anchor="b" bIns="91425" lIns="91425" rIns="91425" wrap="square"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4800" u="none" cap="none" strike="noStrike">
                <a:solidFill>
                  <a:schemeClr val="dk1"/>
                </a:solidFill>
                <a:latin typeface="Arial"/>
                <a:ea typeface="Arial"/>
                <a:cs typeface="Arial"/>
                <a:sym typeface="Arial"/>
              </a:rPr>
              <a:t>Fuzzing the Syscon Bootloader</a:t>
            </a:r>
          </a:p>
        </p:txBody>
      </p:sp>
      <p:sp>
        <p:nvSpPr>
          <p:cNvPr id="55" name="Shape 55"/>
          <p:cNvSpPr txBox="1"/>
          <p:nvPr>
            <p:ph idx="1" type="subTitle"/>
          </p:nvPr>
        </p:nvSpPr>
        <p:spPr>
          <a:xfrm>
            <a:off x="311700" y="1042275"/>
            <a:ext cx="8520600" cy="792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chemeClr val="dk2"/>
              </a:buClr>
              <a:buSzPct val="25000"/>
              <a:buFont typeface="Arial"/>
              <a:buNone/>
            </a:pPr>
            <a:r>
              <a:rPr b="0" i="0" lang="en" sz="2800" u="none" cap="none" strike="noStrike">
                <a:solidFill>
                  <a:schemeClr val="dk2"/>
                </a:solidFill>
                <a:latin typeface="Arial"/>
                <a:ea typeface="Arial"/>
                <a:cs typeface="Arial"/>
                <a:sym typeface="Arial"/>
              </a:rPr>
              <a:t>Henry Weller, Robotics Firmware Intern</a:t>
            </a:r>
          </a:p>
        </p:txBody>
      </p:sp>
      <p:pic>
        <p:nvPicPr>
          <p:cNvPr id="56" name="Shape 56"/>
          <p:cNvPicPr preferRelativeResize="0"/>
          <p:nvPr/>
        </p:nvPicPr>
        <p:blipFill>
          <a:blip r:embed="rId3">
            <a:alphaModFix/>
          </a:blip>
          <a:stretch>
            <a:fillRect/>
          </a:stretch>
        </p:blipFill>
        <p:spPr>
          <a:xfrm>
            <a:off x="1546975" y="1657124"/>
            <a:ext cx="6050059" cy="3308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Functional Fuzzer (Round 1)</a:t>
            </a:r>
          </a:p>
        </p:txBody>
      </p:sp>
      <p:sp>
        <p:nvSpPr>
          <p:cNvPr id="118" name="Shape 11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fu.gif" id="119" name="Shape 119"/>
          <p:cNvPicPr preferRelativeResize="0"/>
          <p:nvPr/>
        </p:nvPicPr>
        <p:blipFill>
          <a:blip r:embed="rId3">
            <a:alphaModFix/>
          </a:blip>
          <a:stretch>
            <a:fillRect/>
          </a:stretch>
        </p:blipFill>
        <p:spPr>
          <a:xfrm>
            <a:off x="1989975" y="1034325"/>
            <a:ext cx="5017655" cy="3652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Functional Fuzzer (Round 2)</a:t>
            </a:r>
          </a:p>
        </p:txBody>
      </p:sp>
      <p:sp>
        <p:nvSpPr>
          <p:cNvPr id="125" name="Shape 12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finalfuzz.gif" id="126" name="Shape 126"/>
          <p:cNvPicPr preferRelativeResize="0"/>
          <p:nvPr/>
        </p:nvPicPr>
        <p:blipFill>
          <a:blip r:embed="rId3">
            <a:alphaModFix/>
          </a:blip>
          <a:stretch>
            <a:fillRect/>
          </a:stretch>
        </p:blipFill>
        <p:spPr>
          <a:xfrm>
            <a:off x="1880025" y="1152475"/>
            <a:ext cx="5383949" cy="374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599" cy="572699"/>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chemeClr val="dk1"/>
              </a:buClr>
              <a:buSzPct val="25000"/>
              <a:buFont typeface="Arial"/>
              <a:buNone/>
            </a:pPr>
            <a:r>
              <a:rPr lang="en"/>
              <a:t>Where this Leaves Us</a:t>
            </a:r>
          </a:p>
        </p:txBody>
      </p:sp>
      <p:pic>
        <p:nvPicPr>
          <p:cNvPr id="132" name="Shape 132"/>
          <p:cNvPicPr preferRelativeResize="0"/>
          <p:nvPr/>
        </p:nvPicPr>
        <p:blipFill>
          <a:blip r:embed="rId3">
            <a:alphaModFix/>
          </a:blip>
          <a:stretch>
            <a:fillRect/>
          </a:stretch>
        </p:blipFill>
        <p:spPr>
          <a:xfrm>
            <a:off x="3131924" y="1096375"/>
            <a:ext cx="2880174" cy="3840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599" cy="572699"/>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chemeClr val="dk1"/>
              </a:buClr>
              <a:buSzPct val="25000"/>
              <a:buFont typeface="Arial"/>
              <a:buNone/>
            </a:pPr>
            <a:r>
              <a:rPr lang="en"/>
              <a:t>Special Thanks to</a:t>
            </a:r>
          </a:p>
        </p:txBody>
      </p:sp>
      <p:sp>
        <p:nvSpPr>
          <p:cNvPr id="138" name="Shape 138"/>
          <p:cNvSpPr txBox="1"/>
          <p:nvPr>
            <p:ph idx="1" type="body"/>
          </p:nvPr>
        </p:nvSpPr>
        <p:spPr>
          <a:xfrm>
            <a:off x="311700" y="1152475"/>
            <a:ext cx="8520599" cy="3416400"/>
          </a:xfrm>
          <a:prstGeom prst="rect">
            <a:avLst/>
          </a:prstGeom>
          <a:noFill/>
          <a:ln>
            <a:noFill/>
          </a:ln>
        </p:spPr>
        <p:txBody>
          <a:bodyPr anchorCtr="0" anchor="t" bIns="91425" lIns="91425" rIns="91425" wrap="square" tIns="91425">
            <a:noAutofit/>
          </a:bodyPr>
          <a:lstStyle/>
          <a:p>
            <a:pPr indent="0" lvl="0" marL="0" marR="0" rtl="0" algn="ctr">
              <a:lnSpc>
                <a:spcPct val="115000"/>
              </a:lnSpc>
              <a:spcBef>
                <a:spcPts val="0"/>
              </a:spcBef>
              <a:spcAft>
                <a:spcPts val="0"/>
              </a:spcAft>
              <a:buClr>
                <a:schemeClr val="dk2"/>
              </a:buClr>
              <a:buSzPct val="25000"/>
              <a:buFont typeface="Arial"/>
              <a:buNone/>
            </a:pPr>
            <a:r>
              <a:rPr lang="en" sz="3000"/>
              <a:t>Daniel Casner and Adam Shelly</a:t>
            </a:r>
          </a:p>
        </p:txBody>
      </p:sp>
      <p:pic>
        <p:nvPicPr>
          <p:cNvPr id="139" name="Shape 139"/>
          <p:cNvPicPr preferRelativeResize="0"/>
          <p:nvPr/>
        </p:nvPicPr>
        <p:blipFill>
          <a:blip r:embed="rId3">
            <a:alphaModFix/>
          </a:blip>
          <a:stretch>
            <a:fillRect/>
          </a:stretch>
        </p:blipFill>
        <p:spPr>
          <a:xfrm>
            <a:off x="1952424" y="1777425"/>
            <a:ext cx="5239148" cy="294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599" cy="572699"/>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chemeClr val="dk1"/>
              </a:buClr>
              <a:buSzPct val="25000"/>
              <a:buFont typeface="Arial"/>
              <a:buNone/>
            </a:pPr>
            <a:r>
              <a:rPr lang="en"/>
              <a:t>Intro to Fuzz Testing</a:t>
            </a:r>
          </a:p>
        </p:txBody>
      </p:sp>
      <p:sp>
        <p:nvSpPr>
          <p:cNvPr id="62" name="Shape 62"/>
          <p:cNvSpPr txBox="1"/>
          <p:nvPr>
            <p:ph idx="1" type="body"/>
          </p:nvPr>
        </p:nvSpPr>
        <p:spPr>
          <a:xfrm>
            <a:off x="311700" y="1152475"/>
            <a:ext cx="8520599" cy="34164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2"/>
              </a:buClr>
              <a:buSzPct val="25000"/>
              <a:buFont typeface="Arial"/>
              <a:buNone/>
            </a:pPr>
            <a:r>
              <a:rPr lang="en" sz="3000"/>
              <a:t>Two general classes of fuzzers:</a:t>
            </a:r>
          </a:p>
          <a:p>
            <a:pPr indent="-419100" lvl="0" marL="457200" marR="0" rtl="0" algn="l">
              <a:lnSpc>
                <a:spcPct val="115000"/>
              </a:lnSpc>
              <a:spcBef>
                <a:spcPts val="0"/>
              </a:spcBef>
              <a:spcAft>
                <a:spcPts val="0"/>
              </a:spcAft>
              <a:buSzPct val="100000"/>
            </a:pPr>
            <a:r>
              <a:rPr lang="en" sz="3000"/>
              <a:t>Generational</a:t>
            </a:r>
          </a:p>
          <a:p>
            <a:pPr indent="-419100" lvl="0" marL="457200" marR="0" rtl="0" algn="l">
              <a:lnSpc>
                <a:spcPct val="115000"/>
              </a:lnSpc>
              <a:spcBef>
                <a:spcPts val="0"/>
              </a:spcBef>
              <a:spcAft>
                <a:spcPts val="0"/>
              </a:spcAft>
              <a:buSzPct val="100000"/>
            </a:pPr>
            <a:r>
              <a:rPr lang="en" sz="3000"/>
              <a:t>Mutational</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Fuzzer Options Available</a:t>
            </a:r>
          </a:p>
        </p:txBody>
      </p:sp>
      <p:sp>
        <p:nvSpPr>
          <p:cNvPr id="68" name="Shape 6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69" name="Shape 69"/>
          <p:cNvPicPr preferRelativeResize="0"/>
          <p:nvPr/>
        </p:nvPicPr>
        <p:blipFill>
          <a:blip r:embed="rId3">
            <a:alphaModFix/>
          </a:blip>
          <a:stretch>
            <a:fillRect/>
          </a:stretch>
        </p:blipFill>
        <p:spPr>
          <a:xfrm>
            <a:off x="788075" y="2208200"/>
            <a:ext cx="3486150" cy="1304925"/>
          </a:xfrm>
          <a:prstGeom prst="rect">
            <a:avLst/>
          </a:prstGeom>
          <a:noFill/>
          <a:ln>
            <a:noFill/>
          </a:ln>
        </p:spPr>
      </p:pic>
      <p:pic>
        <p:nvPicPr>
          <p:cNvPr id="70" name="Shape 70"/>
          <p:cNvPicPr preferRelativeResize="0"/>
          <p:nvPr/>
        </p:nvPicPr>
        <p:blipFill>
          <a:blip r:embed="rId4">
            <a:alphaModFix/>
          </a:blip>
          <a:stretch>
            <a:fillRect/>
          </a:stretch>
        </p:blipFill>
        <p:spPr>
          <a:xfrm>
            <a:off x="4785300" y="1646575"/>
            <a:ext cx="4047000" cy="242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599" cy="572699"/>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Introducing American Fuzzy Lop</a:t>
            </a:r>
          </a:p>
        </p:txBody>
      </p:sp>
      <p:pic>
        <p:nvPicPr>
          <p:cNvPr id="76" name="Shape 76"/>
          <p:cNvPicPr preferRelativeResize="0"/>
          <p:nvPr/>
        </p:nvPicPr>
        <p:blipFill rotWithShape="1">
          <a:blip r:embed="rId3">
            <a:alphaModFix/>
          </a:blip>
          <a:srcRect b="0" l="0" r="0" t="0"/>
          <a:stretch/>
        </p:blipFill>
        <p:spPr>
          <a:xfrm>
            <a:off x="5645100" y="1523049"/>
            <a:ext cx="3569088" cy="2676824"/>
          </a:xfrm>
          <a:prstGeom prst="rect">
            <a:avLst/>
          </a:prstGeom>
          <a:noFill/>
          <a:ln>
            <a:noFill/>
          </a:ln>
        </p:spPr>
      </p:pic>
      <p:pic>
        <p:nvPicPr>
          <p:cNvPr id="77" name="Shape 77"/>
          <p:cNvPicPr preferRelativeResize="0"/>
          <p:nvPr/>
        </p:nvPicPr>
        <p:blipFill rotWithShape="1">
          <a:blip r:embed="rId4">
            <a:alphaModFix/>
          </a:blip>
          <a:srcRect b="0" l="0" r="0" t="0"/>
          <a:stretch/>
        </p:blipFill>
        <p:spPr>
          <a:xfrm>
            <a:off x="69725" y="1523050"/>
            <a:ext cx="5353699" cy="2676824"/>
          </a:xfrm>
          <a:prstGeom prst="rect">
            <a:avLst/>
          </a:prstGeom>
          <a:noFill/>
          <a:ln>
            <a:noFill/>
          </a:ln>
        </p:spPr>
      </p:pic>
      <p:sp>
        <p:nvSpPr>
          <p:cNvPr id="78" name="Shape 78"/>
          <p:cNvSpPr txBox="1"/>
          <p:nvPr/>
        </p:nvSpPr>
        <p:spPr>
          <a:xfrm>
            <a:off x="2947050" y="4506850"/>
            <a:ext cx="3249899" cy="458399"/>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SzPct val="25000"/>
              <a:buFont typeface="Arial"/>
              <a:buNone/>
            </a:pPr>
            <a:r>
              <a:rPr b="0" i="0" lang="en" sz="1800" u="sng" cap="none" strike="noStrike">
                <a:solidFill>
                  <a:schemeClr val="hlink"/>
                </a:solidFill>
                <a:latin typeface="Arial"/>
                <a:ea typeface="Arial"/>
                <a:cs typeface="Arial"/>
                <a:sym typeface="Arial"/>
                <a:hlinkClick r:id="rId5"/>
              </a:rPr>
              <a:t>http://lcamtuf.coredump.cx/afl/</a:t>
            </a:r>
            <a:r>
              <a:rPr b="0" i="0" lang="en" sz="1800" u="none" cap="none" strike="noStrike">
                <a:solidFill>
                  <a:schemeClr val="dk2"/>
                </a:solidFill>
                <a:latin typeface="Arial"/>
                <a:ea typeface="Arial"/>
                <a:cs typeface="Arial"/>
                <a:sym typeface="Arial"/>
              </a:rPr>
              <a:t> </a:t>
            </a:r>
          </a:p>
          <a:p>
            <a:pPr indent="0" lvl="0" marL="0" marR="0" rtl="0" algn="l">
              <a:lnSpc>
                <a:spcPct val="100000"/>
              </a:lnSpc>
              <a:spcBef>
                <a:spcPts val="160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Shape 8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AFL Community and Support</a:t>
            </a:r>
          </a:p>
        </p:txBody>
      </p:sp>
      <p:sp>
        <p:nvSpPr>
          <p:cNvPr id="84" name="Shape 8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85" name="Shape 85"/>
          <p:cNvPicPr preferRelativeResize="0"/>
          <p:nvPr/>
        </p:nvPicPr>
        <p:blipFill>
          <a:blip r:embed="rId3">
            <a:alphaModFix/>
          </a:blip>
          <a:stretch>
            <a:fillRect/>
          </a:stretch>
        </p:blipFill>
        <p:spPr>
          <a:xfrm>
            <a:off x="857976" y="1017723"/>
            <a:ext cx="7428048" cy="3917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599" cy="572699"/>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Victor and American Fuzzy Lop</a:t>
            </a:r>
          </a:p>
        </p:txBody>
      </p:sp>
      <p:sp>
        <p:nvSpPr>
          <p:cNvPr id="91" name="Shape 91"/>
          <p:cNvSpPr txBox="1"/>
          <p:nvPr>
            <p:ph idx="1" type="body"/>
          </p:nvPr>
        </p:nvSpPr>
        <p:spPr>
          <a:xfrm>
            <a:off x="311700" y="1152475"/>
            <a:ext cx="8520599" cy="34164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pic>
        <p:nvPicPr>
          <p:cNvPr descr="cozmo con bunny.gif" id="92" name="Shape 92"/>
          <p:cNvPicPr preferRelativeResize="0"/>
          <p:nvPr/>
        </p:nvPicPr>
        <p:blipFill rotWithShape="1">
          <a:blip r:embed="rId3">
            <a:alphaModFix/>
          </a:blip>
          <a:srcRect b="0" l="0" r="0" t="0"/>
          <a:stretch/>
        </p:blipFill>
        <p:spPr>
          <a:xfrm>
            <a:off x="1678700" y="1490380"/>
            <a:ext cx="5218324" cy="2942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lgn="ctr">
              <a:spcBef>
                <a:spcPts val="0"/>
              </a:spcBef>
              <a:buNone/>
            </a:pPr>
            <a:r>
              <a:rPr lang="en"/>
              <a:t>Properly Instrumenting the Binary in Test</a:t>
            </a:r>
          </a:p>
        </p:txBody>
      </p:sp>
      <p:sp>
        <p:nvSpPr>
          <p:cNvPr id="98" name="Shape 9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ct val="100000"/>
              <a:buAutoNum type="arabicPeriod"/>
            </a:pPr>
            <a:r>
              <a:rPr lang="en" sz="2400"/>
              <a:t>Make sure you have properly built the version of the AFL compiler you are trying to use before you run it on your targeted application </a:t>
            </a:r>
          </a:p>
          <a:p>
            <a:pPr indent="-381000" lvl="0" marL="457200" rtl="0">
              <a:spcBef>
                <a:spcPts val="0"/>
              </a:spcBef>
              <a:buSzPct val="100000"/>
              <a:buAutoNum type="arabicPeriod"/>
            </a:pPr>
            <a:r>
              <a:rPr lang="en" sz="2400"/>
              <a:t>Set the AFL compiler to the latest version of clang, suitable for your machine</a:t>
            </a:r>
          </a:p>
          <a:p>
            <a:pPr indent="-381000" lvl="0" marL="457200" rtl="0">
              <a:spcBef>
                <a:spcPts val="0"/>
              </a:spcBef>
              <a:buSzPct val="100000"/>
              <a:buAutoNum type="arabicPeriod"/>
            </a:pPr>
            <a:r>
              <a:rPr lang="en" sz="2400"/>
              <a:t>Set the programs compiler to the AFL compiler (e.g. afl-clang++)</a:t>
            </a:r>
          </a:p>
          <a:p>
            <a:pPr indent="0" lvl="0">
              <a:spcBef>
                <a:spcPts val="0"/>
              </a:spcBef>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55425"/>
            <a:ext cx="8520600" cy="5727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Fuzzing the Bootload</a:t>
            </a:r>
            <a:r>
              <a:rPr lang="en"/>
              <a:t>er (Level 1) </a:t>
            </a:r>
          </a:p>
        </p:txBody>
      </p:sp>
      <p:sp>
        <p:nvSpPr>
          <p:cNvPr id="104" name="Shape 104"/>
          <p:cNvSpPr txBox="1"/>
          <p:nvPr>
            <p:ph idx="1" type="body"/>
          </p:nvPr>
        </p:nvSpPr>
        <p:spPr>
          <a:xfrm>
            <a:off x="311700" y="1152475"/>
            <a:ext cx="8520599" cy="34164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2"/>
              </a:buClr>
              <a:buSzPct val="25000"/>
              <a:buFont typeface="Arial"/>
              <a:buNone/>
            </a:pPr>
            <a:r>
              <a:t/>
            </a:r>
            <a:endParaRPr b="0" i="0" sz="1800" u="none" cap="none" strike="noStrike">
              <a:solidFill>
                <a:schemeClr val="dk2"/>
              </a:solidFill>
              <a:latin typeface="Arial"/>
              <a:ea typeface="Arial"/>
              <a:cs typeface="Arial"/>
              <a:sym typeface="Arial"/>
            </a:endParaRPr>
          </a:p>
        </p:txBody>
      </p:sp>
      <p:pic>
        <p:nvPicPr>
          <p:cNvPr descr="fuzzer_running.gif.sb-fde5320f-9TeBV9" id="105" name="Shape 105"/>
          <p:cNvPicPr preferRelativeResize="0"/>
          <p:nvPr/>
        </p:nvPicPr>
        <p:blipFill rotWithShape="1">
          <a:blip r:embed="rId3">
            <a:alphaModFix/>
          </a:blip>
          <a:srcRect b="0" l="1390" r="0" t="0"/>
          <a:stretch/>
        </p:blipFill>
        <p:spPr>
          <a:xfrm>
            <a:off x="1660400" y="1234475"/>
            <a:ext cx="5823199" cy="3562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lgn="ctr">
              <a:spcBef>
                <a:spcPts val="0"/>
              </a:spcBef>
              <a:buClr>
                <a:schemeClr val="dk1"/>
              </a:buClr>
              <a:buSzPct val="25000"/>
              <a:buFont typeface="Arial"/>
              <a:buNone/>
            </a:pPr>
            <a:r>
              <a:rPr lang="en"/>
              <a:t>Fuzzing the Bootloader (Level 2) </a:t>
            </a:r>
          </a:p>
          <a:p>
            <a:pPr lvl="0">
              <a:spcBef>
                <a:spcPts val="0"/>
              </a:spcBef>
              <a:buNone/>
            </a:pPr>
            <a:r>
              <a:t/>
            </a:r>
            <a:endParaRPr/>
          </a:p>
        </p:txBody>
      </p:sp>
      <p:sp>
        <p:nvSpPr>
          <p:cNvPr id="111" name="Shape 11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level2baby!.gif" id="112" name="Shape 112"/>
          <p:cNvPicPr preferRelativeResize="0"/>
          <p:nvPr/>
        </p:nvPicPr>
        <p:blipFill>
          <a:blip r:embed="rId3">
            <a:alphaModFix/>
          </a:blip>
          <a:stretch>
            <a:fillRect/>
          </a:stretch>
        </p:blipFill>
        <p:spPr>
          <a:xfrm>
            <a:off x="1777275" y="1152475"/>
            <a:ext cx="5350925" cy="3706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